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74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dk2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dk2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971D18-D569-402C-9856-1DB5E669D312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accent0_3" csCatId="mainScheme" phldr="1"/>
      <dgm:spPr/>
      <dgm:t>
        <a:bodyPr/>
        <a:lstStyle/>
        <a:p>
          <a:endParaRPr lang="en-US"/>
        </a:p>
      </dgm:t>
    </dgm:pt>
    <dgm:pt modelId="{C3419D2A-98FF-42F2-A780-E4CDAC23EBCC}">
      <dgm:prSet/>
      <dgm:spPr/>
      <dgm:t>
        <a:bodyPr/>
        <a:lstStyle/>
        <a:p>
          <a:pPr>
            <a:defRPr cap="all"/>
          </a:pPr>
          <a:r>
            <a:rPr lang="en-GB" dirty="0"/>
            <a:t>Why CPD is important for you</a:t>
          </a:r>
          <a:endParaRPr lang="en-US" dirty="0"/>
        </a:p>
      </dgm:t>
    </dgm:pt>
    <dgm:pt modelId="{55EF1F31-2A37-4A2D-82FF-0167E87F9577}" type="parTrans" cxnId="{D0A43DAA-DEF5-45CC-970F-C227F7FE861B}">
      <dgm:prSet/>
      <dgm:spPr/>
      <dgm:t>
        <a:bodyPr/>
        <a:lstStyle/>
        <a:p>
          <a:endParaRPr lang="en-US"/>
        </a:p>
      </dgm:t>
    </dgm:pt>
    <dgm:pt modelId="{6B3D9F05-EBE3-4A8D-B44D-3867F822A412}" type="sibTrans" cxnId="{D0A43DAA-DEF5-45CC-970F-C227F7FE861B}">
      <dgm:prSet/>
      <dgm:spPr/>
      <dgm:t>
        <a:bodyPr/>
        <a:lstStyle/>
        <a:p>
          <a:endParaRPr lang="en-US"/>
        </a:p>
      </dgm:t>
    </dgm:pt>
    <dgm:pt modelId="{813B24F4-1E00-44B1-932F-9370FE7F766A}">
      <dgm:prSet/>
      <dgm:spPr/>
      <dgm:t>
        <a:bodyPr/>
        <a:lstStyle/>
        <a:p>
          <a:pPr>
            <a:defRPr cap="all"/>
          </a:pPr>
          <a:r>
            <a:rPr lang="en-GB" dirty="0"/>
            <a:t>Why CPD is important for your company</a:t>
          </a:r>
          <a:endParaRPr lang="en-US" dirty="0"/>
        </a:p>
      </dgm:t>
    </dgm:pt>
    <dgm:pt modelId="{2D42F37B-23CB-4B1B-AB7A-9E402D405166}" type="parTrans" cxnId="{D64DEF0A-5451-400D-898D-E96631FA2D39}">
      <dgm:prSet/>
      <dgm:spPr/>
      <dgm:t>
        <a:bodyPr/>
        <a:lstStyle/>
        <a:p>
          <a:endParaRPr lang="en-US"/>
        </a:p>
      </dgm:t>
    </dgm:pt>
    <dgm:pt modelId="{3D44CA26-CC29-4D05-92A5-9365396B3F42}" type="sibTrans" cxnId="{D64DEF0A-5451-400D-898D-E96631FA2D39}">
      <dgm:prSet/>
      <dgm:spPr/>
      <dgm:t>
        <a:bodyPr/>
        <a:lstStyle/>
        <a:p>
          <a:endParaRPr lang="en-US"/>
        </a:p>
      </dgm:t>
    </dgm:pt>
    <dgm:pt modelId="{D7959C94-103B-43CA-A3BF-404F0CEEF5C5}">
      <dgm:prSet/>
      <dgm:spPr/>
      <dgm:t>
        <a:bodyPr/>
        <a:lstStyle/>
        <a:p>
          <a:pPr>
            <a:defRPr cap="all"/>
          </a:pPr>
          <a:r>
            <a:rPr lang="en-GB" dirty="0"/>
            <a:t>My experience</a:t>
          </a:r>
          <a:endParaRPr lang="en-US" dirty="0"/>
        </a:p>
      </dgm:t>
    </dgm:pt>
    <dgm:pt modelId="{F9D9C8AF-DFD2-41F2-97DE-FBFE9B85608F}" type="parTrans" cxnId="{D9150B1B-7621-4172-9220-7F622A7F6C27}">
      <dgm:prSet/>
      <dgm:spPr/>
      <dgm:t>
        <a:bodyPr/>
        <a:lstStyle/>
        <a:p>
          <a:endParaRPr lang="en-US"/>
        </a:p>
      </dgm:t>
    </dgm:pt>
    <dgm:pt modelId="{A908C0E8-B1E0-4CB4-B0B6-A6B68729987F}" type="sibTrans" cxnId="{D9150B1B-7621-4172-9220-7F622A7F6C27}">
      <dgm:prSet/>
      <dgm:spPr/>
      <dgm:t>
        <a:bodyPr/>
        <a:lstStyle/>
        <a:p>
          <a:endParaRPr lang="en-US"/>
        </a:p>
      </dgm:t>
    </dgm:pt>
    <dgm:pt modelId="{A1C1524C-17DF-481B-9F99-2A5484D35F54}">
      <dgm:prSet/>
      <dgm:spPr/>
      <dgm:t>
        <a:bodyPr/>
        <a:lstStyle/>
        <a:p>
          <a:pPr>
            <a:defRPr cap="all"/>
          </a:pPr>
          <a:r>
            <a:rPr lang="en-GB" dirty="0"/>
            <a:t>Tips to enhance your CPD </a:t>
          </a:r>
          <a:endParaRPr lang="en-US" dirty="0"/>
        </a:p>
      </dgm:t>
    </dgm:pt>
    <dgm:pt modelId="{863F8810-B407-4D5F-A0BE-B63AE52239A9}" type="parTrans" cxnId="{D6D3D71D-C630-4142-BC7B-1E6C051FCAAE}">
      <dgm:prSet/>
      <dgm:spPr/>
      <dgm:t>
        <a:bodyPr/>
        <a:lstStyle/>
        <a:p>
          <a:endParaRPr lang="en-US"/>
        </a:p>
      </dgm:t>
    </dgm:pt>
    <dgm:pt modelId="{4F0688B6-13D7-40B9-A717-173D597272DF}" type="sibTrans" cxnId="{D6D3D71D-C630-4142-BC7B-1E6C051FCAAE}">
      <dgm:prSet/>
      <dgm:spPr/>
      <dgm:t>
        <a:bodyPr/>
        <a:lstStyle/>
        <a:p>
          <a:endParaRPr lang="en-US"/>
        </a:p>
      </dgm:t>
    </dgm:pt>
    <dgm:pt modelId="{20D09EFA-600B-4F4C-8BAB-807B9F3BE467}" type="pres">
      <dgm:prSet presAssocID="{79971D18-D569-402C-9856-1DB5E669D312}" presName="root" presStyleCnt="0">
        <dgm:presLayoutVars>
          <dgm:dir/>
          <dgm:resizeHandles val="exact"/>
        </dgm:presLayoutVars>
      </dgm:prSet>
      <dgm:spPr/>
    </dgm:pt>
    <dgm:pt modelId="{41730E9F-F2E6-4505-AC2C-548C225AA9FE}" type="pres">
      <dgm:prSet presAssocID="{C3419D2A-98FF-42F2-A780-E4CDAC23EBCC}" presName="compNode" presStyleCnt="0"/>
      <dgm:spPr/>
    </dgm:pt>
    <dgm:pt modelId="{03D56C52-0D35-4AD7-84D7-6046051BAFC2}" type="pres">
      <dgm:prSet presAssocID="{C3419D2A-98FF-42F2-A780-E4CDAC23EBCC}" presName="iconBgRect" presStyleLbl="bgShp" presStyleIdx="0" presStyleCnt="4"/>
      <dgm:spPr/>
    </dgm:pt>
    <dgm:pt modelId="{BDE10419-6A36-4E1C-B3B2-40F9A9F3AC5C}" type="pres">
      <dgm:prSet presAssocID="{C3419D2A-98FF-42F2-A780-E4CDAC23EBCC}" presName="iconRect" presStyleLbl="node1" presStyleIdx="0" presStyleCnt="4" custLinFactX="134282" custLinFactNeighborX="200000" custLinFactNeighborY="-97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C4397F8F-C51A-4AB1-BD42-614C45B4A94B}" type="pres">
      <dgm:prSet presAssocID="{C3419D2A-98FF-42F2-A780-E4CDAC23EBCC}" presName="spaceRect" presStyleCnt="0"/>
      <dgm:spPr/>
    </dgm:pt>
    <dgm:pt modelId="{CF4D5E24-F424-4762-AB62-0EB17D7FA7A8}" type="pres">
      <dgm:prSet presAssocID="{C3419D2A-98FF-42F2-A780-E4CDAC23EBCC}" presName="textRect" presStyleLbl="revTx" presStyleIdx="0" presStyleCnt="4">
        <dgm:presLayoutVars>
          <dgm:chMax val="1"/>
          <dgm:chPref val="1"/>
        </dgm:presLayoutVars>
      </dgm:prSet>
      <dgm:spPr/>
    </dgm:pt>
    <dgm:pt modelId="{EF77AB76-0A5F-4C53-8CF7-82AED3519DFC}" type="pres">
      <dgm:prSet presAssocID="{6B3D9F05-EBE3-4A8D-B44D-3867F822A412}" presName="sibTrans" presStyleCnt="0"/>
      <dgm:spPr/>
    </dgm:pt>
    <dgm:pt modelId="{2459D58A-7027-4B4E-AD5B-A0B5D2B269A9}" type="pres">
      <dgm:prSet presAssocID="{813B24F4-1E00-44B1-932F-9370FE7F766A}" presName="compNode" presStyleCnt="0"/>
      <dgm:spPr/>
    </dgm:pt>
    <dgm:pt modelId="{D7958672-39EC-4403-9FDC-AA232E36D945}" type="pres">
      <dgm:prSet presAssocID="{813B24F4-1E00-44B1-932F-9370FE7F766A}" presName="iconBgRect" presStyleLbl="bgShp" presStyleIdx="1" presStyleCnt="4"/>
      <dgm:spPr/>
    </dgm:pt>
    <dgm:pt modelId="{D28002CE-5E09-4974-8310-FF39FF7358C3}" type="pres">
      <dgm:prSet presAssocID="{813B24F4-1E00-44B1-932F-9370FE7F766A}" presName="iconRect" presStyleLbl="node1" presStyleIdx="1" presStyleCnt="4" custLinFactX="-131461" custLinFactNeighborX="-200000" custLinFactNeighborY="-97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AB1564E8-E763-493D-A0B2-CD8FBD7CE135}" type="pres">
      <dgm:prSet presAssocID="{813B24F4-1E00-44B1-932F-9370FE7F766A}" presName="spaceRect" presStyleCnt="0"/>
      <dgm:spPr/>
    </dgm:pt>
    <dgm:pt modelId="{42276C9F-2F23-40AE-9F8A-D2A505C79666}" type="pres">
      <dgm:prSet presAssocID="{813B24F4-1E00-44B1-932F-9370FE7F766A}" presName="textRect" presStyleLbl="revTx" presStyleIdx="1" presStyleCnt="4">
        <dgm:presLayoutVars>
          <dgm:chMax val="1"/>
          <dgm:chPref val="1"/>
        </dgm:presLayoutVars>
      </dgm:prSet>
      <dgm:spPr/>
    </dgm:pt>
    <dgm:pt modelId="{B7FB29B1-152F-48B8-A48D-858E142D2D3F}" type="pres">
      <dgm:prSet presAssocID="{3D44CA26-CC29-4D05-92A5-9365396B3F42}" presName="sibTrans" presStyleCnt="0"/>
      <dgm:spPr/>
    </dgm:pt>
    <dgm:pt modelId="{9F455D3D-2D38-42F4-8962-7B7E8216CF46}" type="pres">
      <dgm:prSet presAssocID="{D7959C94-103B-43CA-A3BF-404F0CEEF5C5}" presName="compNode" presStyleCnt="0"/>
      <dgm:spPr/>
    </dgm:pt>
    <dgm:pt modelId="{3C5C778E-9B9C-4203-A8B7-FB7EE2D9A192}" type="pres">
      <dgm:prSet presAssocID="{D7959C94-103B-43CA-A3BF-404F0CEEF5C5}" presName="iconBgRect" presStyleLbl="bgShp" presStyleIdx="2" presStyleCnt="4"/>
      <dgm:spPr/>
    </dgm:pt>
    <dgm:pt modelId="{ECAE8B7A-C8B5-4F3E-8217-2A538A27EAA1}" type="pres">
      <dgm:prSet presAssocID="{D7959C94-103B-43CA-A3BF-404F0CEEF5C5}" presName="iconRect" presStyleLbl="node1" presStyleIdx="2" presStyleCnt="4" custLinFactX="-138513" custLinFactNeighborX="-200000" custLinFactNeighborY="-97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iefcase"/>
        </a:ext>
      </dgm:extLst>
    </dgm:pt>
    <dgm:pt modelId="{312F385D-24FB-4577-9B93-0B6CEEC1F4DD}" type="pres">
      <dgm:prSet presAssocID="{D7959C94-103B-43CA-A3BF-404F0CEEF5C5}" presName="spaceRect" presStyleCnt="0"/>
      <dgm:spPr/>
    </dgm:pt>
    <dgm:pt modelId="{CFAFDB85-D224-490E-B603-51347FBB884A}" type="pres">
      <dgm:prSet presAssocID="{D7959C94-103B-43CA-A3BF-404F0CEEF5C5}" presName="textRect" presStyleLbl="revTx" presStyleIdx="2" presStyleCnt="4">
        <dgm:presLayoutVars>
          <dgm:chMax val="1"/>
          <dgm:chPref val="1"/>
        </dgm:presLayoutVars>
      </dgm:prSet>
      <dgm:spPr/>
    </dgm:pt>
    <dgm:pt modelId="{B9BB8A39-D5DD-4862-AD93-4183B5191F60}" type="pres">
      <dgm:prSet presAssocID="{A908C0E8-B1E0-4CB4-B0B6-A6B68729987F}" presName="sibTrans" presStyleCnt="0"/>
      <dgm:spPr/>
    </dgm:pt>
    <dgm:pt modelId="{3516EA92-ADBE-4AD8-98DA-3DA5CDAF1097}" type="pres">
      <dgm:prSet presAssocID="{A1C1524C-17DF-481B-9F99-2A5484D35F54}" presName="compNode" presStyleCnt="0"/>
      <dgm:spPr/>
    </dgm:pt>
    <dgm:pt modelId="{CAAE87D6-6FDF-4153-A19F-CB46B0FCA4C4}" type="pres">
      <dgm:prSet presAssocID="{A1C1524C-17DF-481B-9F99-2A5484D35F54}" presName="iconBgRect" presStyleLbl="bgShp" presStyleIdx="3" presStyleCnt="4"/>
      <dgm:spPr/>
    </dgm:pt>
    <dgm:pt modelId="{1F0A29D0-C608-4851-87DB-9A7285731860}" type="pres">
      <dgm:prSet presAssocID="{A1C1524C-17DF-481B-9F99-2A5484D35F54}" presName="iconRect" presStyleLbl="node1" presStyleIdx="3" presStyleCnt="4" custScaleX="98755" custScaleY="108606" custLinFactX="-144155" custLinFactNeighborX="-200000" custLinFactNeighborY="-977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7BA1EE57-0F1C-4641-B646-77D96A84A3F5}" type="pres">
      <dgm:prSet presAssocID="{A1C1524C-17DF-481B-9F99-2A5484D35F54}" presName="spaceRect" presStyleCnt="0"/>
      <dgm:spPr/>
    </dgm:pt>
    <dgm:pt modelId="{8DCAE2D6-1F3B-4D7E-97AA-83C2D4F79CF1}" type="pres">
      <dgm:prSet presAssocID="{A1C1524C-17DF-481B-9F99-2A5484D35F54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0570A505-E3F8-4396-9003-8E05CE39F631}" type="presOf" srcId="{D7959C94-103B-43CA-A3BF-404F0CEEF5C5}" destId="{CFAFDB85-D224-490E-B603-51347FBB884A}" srcOrd="0" destOrd="0" presId="urn:microsoft.com/office/officeart/2018/5/layout/IconCircleLabelList"/>
    <dgm:cxn modelId="{D64DEF0A-5451-400D-898D-E96631FA2D39}" srcId="{79971D18-D569-402C-9856-1DB5E669D312}" destId="{813B24F4-1E00-44B1-932F-9370FE7F766A}" srcOrd="1" destOrd="0" parTransId="{2D42F37B-23CB-4B1B-AB7A-9E402D405166}" sibTransId="{3D44CA26-CC29-4D05-92A5-9365396B3F42}"/>
    <dgm:cxn modelId="{D9150B1B-7621-4172-9220-7F622A7F6C27}" srcId="{79971D18-D569-402C-9856-1DB5E669D312}" destId="{D7959C94-103B-43CA-A3BF-404F0CEEF5C5}" srcOrd="2" destOrd="0" parTransId="{F9D9C8AF-DFD2-41F2-97DE-FBFE9B85608F}" sibTransId="{A908C0E8-B1E0-4CB4-B0B6-A6B68729987F}"/>
    <dgm:cxn modelId="{D6D3D71D-C630-4142-BC7B-1E6C051FCAAE}" srcId="{79971D18-D569-402C-9856-1DB5E669D312}" destId="{A1C1524C-17DF-481B-9F99-2A5484D35F54}" srcOrd="3" destOrd="0" parTransId="{863F8810-B407-4D5F-A0BE-B63AE52239A9}" sibTransId="{4F0688B6-13D7-40B9-A717-173D597272DF}"/>
    <dgm:cxn modelId="{65EE7533-3544-482C-A133-A6C5F44D3F83}" type="presOf" srcId="{813B24F4-1E00-44B1-932F-9370FE7F766A}" destId="{42276C9F-2F23-40AE-9F8A-D2A505C79666}" srcOrd="0" destOrd="0" presId="urn:microsoft.com/office/officeart/2018/5/layout/IconCircleLabelList"/>
    <dgm:cxn modelId="{7E066792-008F-49E3-B19A-A26C6E43045D}" type="presOf" srcId="{79971D18-D569-402C-9856-1DB5E669D312}" destId="{20D09EFA-600B-4F4C-8BAB-807B9F3BE467}" srcOrd="0" destOrd="0" presId="urn:microsoft.com/office/officeart/2018/5/layout/IconCircleLabelList"/>
    <dgm:cxn modelId="{D0A43DAA-DEF5-45CC-970F-C227F7FE861B}" srcId="{79971D18-D569-402C-9856-1DB5E669D312}" destId="{C3419D2A-98FF-42F2-A780-E4CDAC23EBCC}" srcOrd="0" destOrd="0" parTransId="{55EF1F31-2A37-4A2D-82FF-0167E87F9577}" sibTransId="{6B3D9F05-EBE3-4A8D-B44D-3867F822A412}"/>
    <dgm:cxn modelId="{D2CECBCE-881C-44AC-B253-AAE0198CA26D}" type="presOf" srcId="{C3419D2A-98FF-42F2-A780-E4CDAC23EBCC}" destId="{CF4D5E24-F424-4762-AB62-0EB17D7FA7A8}" srcOrd="0" destOrd="0" presId="urn:microsoft.com/office/officeart/2018/5/layout/IconCircleLabelList"/>
    <dgm:cxn modelId="{4A0321FD-8FF5-4C34-9C50-5D8018D9F80C}" type="presOf" srcId="{A1C1524C-17DF-481B-9F99-2A5484D35F54}" destId="{8DCAE2D6-1F3B-4D7E-97AA-83C2D4F79CF1}" srcOrd="0" destOrd="0" presId="urn:microsoft.com/office/officeart/2018/5/layout/IconCircleLabelList"/>
    <dgm:cxn modelId="{2AEC6211-35E9-41B1-8207-E8F97114D625}" type="presParOf" srcId="{20D09EFA-600B-4F4C-8BAB-807B9F3BE467}" destId="{41730E9F-F2E6-4505-AC2C-548C225AA9FE}" srcOrd="0" destOrd="0" presId="urn:microsoft.com/office/officeart/2018/5/layout/IconCircleLabelList"/>
    <dgm:cxn modelId="{CA6695F0-6485-48D2-AD8D-27E8192C17F9}" type="presParOf" srcId="{41730E9F-F2E6-4505-AC2C-548C225AA9FE}" destId="{03D56C52-0D35-4AD7-84D7-6046051BAFC2}" srcOrd="0" destOrd="0" presId="urn:microsoft.com/office/officeart/2018/5/layout/IconCircleLabelList"/>
    <dgm:cxn modelId="{63670857-BA51-453B-A619-8AE914150CFE}" type="presParOf" srcId="{41730E9F-F2E6-4505-AC2C-548C225AA9FE}" destId="{BDE10419-6A36-4E1C-B3B2-40F9A9F3AC5C}" srcOrd="1" destOrd="0" presId="urn:microsoft.com/office/officeart/2018/5/layout/IconCircleLabelList"/>
    <dgm:cxn modelId="{9D13D8CB-8D86-48E7-8C07-24AADC59046C}" type="presParOf" srcId="{41730E9F-F2E6-4505-AC2C-548C225AA9FE}" destId="{C4397F8F-C51A-4AB1-BD42-614C45B4A94B}" srcOrd="2" destOrd="0" presId="urn:microsoft.com/office/officeart/2018/5/layout/IconCircleLabelList"/>
    <dgm:cxn modelId="{23D2B2ED-5DFD-49FF-989B-DEE50B45DC5D}" type="presParOf" srcId="{41730E9F-F2E6-4505-AC2C-548C225AA9FE}" destId="{CF4D5E24-F424-4762-AB62-0EB17D7FA7A8}" srcOrd="3" destOrd="0" presId="urn:microsoft.com/office/officeart/2018/5/layout/IconCircleLabelList"/>
    <dgm:cxn modelId="{0AABFC43-CEE3-4DF8-9E3C-CDB63CDBD0C7}" type="presParOf" srcId="{20D09EFA-600B-4F4C-8BAB-807B9F3BE467}" destId="{EF77AB76-0A5F-4C53-8CF7-82AED3519DFC}" srcOrd="1" destOrd="0" presId="urn:microsoft.com/office/officeart/2018/5/layout/IconCircleLabelList"/>
    <dgm:cxn modelId="{01A70D2D-2D53-45C7-B063-55CBE380C33B}" type="presParOf" srcId="{20D09EFA-600B-4F4C-8BAB-807B9F3BE467}" destId="{2459D58A-7027-4B4E-AD5B-A0B5D2B269A9}" srcOrd="2" destOrd="0" presId="urn:microsoft.com/office/officeart/2018/5/layout/IconCircleLabelList"/>
    <dgm:cxn modelId="{7E83A2EA-6D5F-4B26-8F7E-54D88A9ABD30}" type="presParOf" srcId="{2459D58A-7027-4B4E-AD5B-A0B5D2B269A9}" destId="{D7958672-39EC-4403-9FDC-AA232E36D945}" srcOrd="0" destOrd="0" presId="urn:microsoft.com/office/officeart/2018/5/layout/IconCircleLabelList"/>
    <dgm:cxn modelId="{1611B397-CD55-426C-9F23-D338CB371D70}" type="presParOf" srcId="{2459D58A-7027-4B4E-AD5B-A0B5D2B269A9}" destId="{D28002CE-5E09-4974-8310-FF39FF7358C3}" srcOrd="1" destOrd="0" presId="urn:microsoft.com/office/officeart/2018/5/layout/IconCircleLabelList"/>
    <dgm:cxn modelId="{5E134DBD-3C71-420C-BA5B-D107C610BD8F}" type="presParOf" srcId="{2459D58A-7027-4B4E-AD5B-A0B5D2B269A9}" destId="{AB1564E8-E763-493D-A0B2-CD8FBD7CE135}" srcOrd="2" destOrd="0" presId="urn:microsoft.com/office/officeart/2018/5/layout/IconCircleLabelList"/>
    <dgm:cxn modelId="{AC191C48-73D6-4175-AB24-27E592397507}" type="presParOf" srcId="{2459D58A-7027-4B4E-AD5B-A0B5D2B269A9}" destId="{42276C9F-2F23-40AE-9F8A-D2A505C79666}" srcOrd="3" destOrd="0" presId="urn:microsoft.com/office/officeart/2018/5/layout/IconCircleLabelList"/>
    <dgm:cxn modelId="{14ACEF23-7DCB-4628-B8D8-27459F9F6E5C}" type="presParOf" srcId="{20D09EFA-600B-4F4C-8BAB-807B9F3BE467}" destId="{B7FB29B1-152F-48B8-A48D-858E142D2D3F}" srcOrd="3" destOrd="0" presId="urn:microsoft.com/office/officeart/2018/5/layout/IconCircleLabelList"/>
    <dgm:cxn modelId="{9A074315-A974-419E-8C89-914A699F8103}" type="presParOf" srcId="{20D09EFA-600B-4F4C-8BAB-807B9F3BE467}" destId="{9F455D3D-2D38-42F4-8962-7B7E8216CF46}" srcOrd="4" destOrd="0" presId="urn:microsoft.com/office/officeart/2018/5/layout/IconCircleLabelList"/>
    <dgm:cxn modelId="{62CB5E85-A24D-46C9-9345-7B58517E4E25}" type="presParOf" srcId="{9F455D3D-2D38-42F4-8962-7B7E8216CF46}" destId="{3C5C778E-9B9C-4203-A8B7-FB7EE2D9A192}" srcOrd="0" destOrd="0" presId="urn:microsoft.com/office/officeart/2018/5/layout/IconCircleLabelList"/>
    <dgm:cxn modelId="{0E44ED5D-7553-4470-B2D1-6938472D82B3}" type="presParOf" srcId="{9F455D3D-2D38-42F4-8962-7B7E8216CF46}" destId="{ECAE8B7A-C8B5-4F3E-8217-2A538A27EAA1}" srcOrd="1" destOrd="0" presId="urn:microsoft.com/office/officeart/2018/5/layout/IconCircleLabelList"/>
    <dgm:cxn modelId="{B3942A4B-249A-484E-8E16-C6BDB13C9887}" type="presParOf" srcId="{9F455D3D-2D38-42F4-8962-7B7E8216CF46}" destId="{312F385D-24FB-4577-9B93-0B6CEEC1F4DD}" srcOrd="2" destOrd="0" presId="urn:microsoft.com/office/officeart/2018/5/layout/IconCircleLabelList"/>
    <dgm:cxn modelId="{9E13FD70-9E2F-413E-8BE7-916CCA88409E}" type="presParOf" srcId="{9F455D3D-2D38-42F4-8962-7B7E8216CF46}" destId="{CFAFDB85-D224-490E-B603-51347FBB884A}" srcOrd="3" destOrd="0" presId="urn:microsoft.com/office/officeart/2018/5/layout/IconCircleLabelList"/>
    <dgm:cxn modelId="{62F21FBB-4A30-4971-8503-CB423AFC4580}" type="presParOf" srcId="{20D09EFA-600B-4F4C-8BAB-807B9F3BE467}" destId="{B9BB8A39-D5DD-4862-AD93-4183B5191F60}" srcOrd="5" destOrd="0" presId="urn:microsoft.com/office/officeart/2018/5/layout/IconCircleLabelList"/>
    <dgm:cxn modelId="{B62562FB-4D19-4066-A9F1-7308B22F6DD4}" type="presParOf" srcId="{20D09EFA-600B-4F4C-8BAB-807B9F3BE467}" destId="{3516EA92-ADBE-4AD8-98DA-3DA5CDAF1097}" srcOrd="6" destOrd="0" presId="urn:microsoft.com/office/officeart/2018/5/layout/IconCircleLabelList"/>
    <dgm:cxn modelId="{C38AFC24-1031-45F2-B376-3A55AC19B534}" type="presParOf" srcId="{3516EA92-ADBE-4AD8-98DA-3DA5CDAF1097}" destId="{CAAE87D6-6FDF-4153-A19F-CB46B0FCA4C4}" srcOrd="0" destOrd="0" presId="urn:microsoft.com/office/officeart/2018/5/layout/IconCircleLabelList"/>
    <dgm:cxn modelId="{696CFD24-E11F-4678-A028-4FA34D6A98D6}" type="presParOf" srcId="{3516EA92-ADBE-4AD8-98DA-3DA5CDAF1097}" destId="{1F0A29D0-C608-4851-87DB-9A7285731860}" srcOrd="1" destOrd="0" presId="urn:microsoft.com/office/officeart/2018/5/layout/IconCircleLabelList"/>
    <dgm:cxn modelId="{47390580-CEB1-44AC-BF4E-47F945CF7F0D}" type="presParOf" srcId="{3516EA92-ADBE-4AD8-98DA-3DA5CDAF1097}" destId="{7BA1EE57-0F1C-4641-B646-77D96A84A3F5}" srcOrd="2" destOrd="0" presId="urn:microsoft.com/office/officeart/2018/5/layout/IconCircleLabelList"/>
    <dgm:cxn modelId="{1032392A-533E-4628-9FA6-A5835E6F03FA}" type="presParOf" srcId="{3516EA92-ADBE-4AD8-98DA-3DA5CDAF1097}" destId="{8DCAE2D6-1F3B-4D7E-97AA-83C2D4F79CF1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CF6AC6-CF91-4098-8148-C53A7EF7B882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C3903A6-22B1-4E64-BE46-45ED01725489}">
      <dgm:prSet/>
      <dgm:spPr/>
      <dgm:t>
        <a:bodyPr/>
        <a:lstStyle/>
        <a:p>
          <a:r>
            <a:rPr lang="en-GB" dirty="0"/>
            <a:t>Be proactive</a:t>
          </a:r>
          <a:endParaRPr lang="en-US" dirty="0"/>
        </a:p>
      </dgm:t>
    </dgm:pt>
    <dgm:pt modelId="{3CE2B434-D67B-4A8E-9699-C7EBBED761A4}" type="parTrans" cxnId="{6FFDB761-32E8-4433-897B-9AD87DCCF706}">
      <dgm:prSet/>
      <dgm:spPr/>
      <dgm:t>
        <a:bodyPr/>
        <a:lstStyle/>
        <a:p>
          <a:endParaRPr lang="en-US"/>
        </a:p>
      </dgm:t>
    </dgm:pt>
    <dgm:pt modelId="{492472CF-7FDB-4BB6-8802-ED00054F917A}" type="sibTrans" cxnId="{6FFDB761-32E8-4433-897B-9AD87DCCF706}">
      <dgm:prSet/>
      <dgm:spPr/>
      <dgm:t>
        <a:bodyPr/>
        <a:lstStyle/>
        <a:p>
          <a:endParaRPr lang="en-US" dirty="0"/>
        </a:p>
      </dgm:t>
    </dgm:pt>
    <dgm:pt modelId="{FE624B67-BBA9-4E01-AAE5-A8BFD93F85BF}">
      <dgm:prSet/>
      <dgm:spPr/>
      <dgm:t>
        <a:bodyPr/>
        <a:lstStyle/>
        <a:p>
          <a:r>
            <a:rPr lang="en-GB" dirty="0"/>
            <a:t>Commit time on a regular basis</a:t>
          </a:r>
          <a:endParaRPr lang="en-US" dirty="0"/>
        </a:p>
      </dgm:t>
    </dgm:pt>
    <dgm:pt modelId="{1F7A4A69-E2E3-496D-9C5D-04CC40073F77}" type="parTrans" cxnId="{4EFC1B9B-0590-4F72-A306-0BDBD6A5F9EC}">
      <dgm:prSet/>
      <dgm:spPr/>
      <dgm:t>
        <a:bodyPr/>
        <a:lstStyle/>
        <a:p>
          <a:endParaRPr lang="en-US"/>
        </a:p>
      </dgm:t>
    </dgm:pt>
    <dgm:pt modelId="{7724D943-46AB-406C-9DC2-B11CBB86F9C0}" type="sibTrans" cxnId="{4EFC1B9B-0590-4F72-A306-0BDBD6A5F9EC}">
      <dgm:prSet/>
      <dgm:spPr/>
      <dgm:t>
        <a:bodyPr/>
        <a:lstStyle/>
        <a:p>
          <a:endParaRPr lang="en-US" dirty="0"/>
        </a:p>
      </dgm:t>
    </dgm:pt>
    <dgm:pt modelId="{1195276B-8165-4E14-A5B1-596F34FAE290}">
      <dgm:prSet/>
      <dgm:spPr/>
      <dgm:t>
        <a:bodyPr/>
        <a:lstStyle/>
        <a:p>
          <a:r>
            <a:rPr lang="en-GB" dirty="0"/>
            <a:t>Identify opportunities which benefit you and your company</a:t>
          </a:r>
          <a:endParaRPr lang="en-US" dirty="0"/>
        </a:p>
      </dgm:t>
    </dgm:pt>
    <dgm:pt modelId="{B46434D0-C15B-43F8-90E0-25E0AACD1BAF}" type="parTrans" cxnId="{72EDB82E-BD39-4610-AD30-89F321C45F16}">
      <dgm:prSet/>
      <dgm:spPr/>
      <dgm:t>
        <a:bodyPr/>
        <a:lstStyle/>
        <a:p>
          <a:endParaRPr lang="en-US"/>
        </a:p>
      </dgm:t>
    </dgm:pt>
    <dgm:pt modelId="{9623BEF6-454A-4C9A-BB02-3CE40D35E097}" type="sibTrans" cxnId="{72EDB82E-BD39-4610-AD30-89F321C45F16}">
      <dgm:prSet/>
      <dgm:spPr/>
      <dgm:t>
        <a:bodyPr/>
        <a:lstStyle/>
        <a:p>
          <a:endParaRPr lang="en-US" dirty="0"/>
        </a:p>
      </dgm:t>
    </dgm:pt>
    <dgm:pt modelId="{92319B86-A574-4D15-AA85-74E501B53BB5}">
      <dgm:prSet/>
      <dgm:spPr/>
      <dgm:t>
        <a:bodyPr/>
        <a:lstStyle/>
        <a:p>
          <a:r>
            <a:rPr lang="en-GB" dirty="0"/>
            <a:t>Embed CPD into your performance review objectives</a:t>
          </a:r>
          <a:endParaRPr lang="en-US" dirty="0"/>
        </a:p>
      </dgm:t>
    </dgm:pt>
    <dgm:pt modelId="{7DCC4463-BE61-4922-982F-70FA02CD3066}" type="parTrans" cxnId="{3017FBE9-556C-429C-9191-15ECAA70FD1D}">
      <dgm:prSet/>
      <dgm:spPr/>
      <dgm:t>
        <a:bodyPr/>
        <a:lstStyle/>
        <a:p>
          <a:endParaRPr lang="en-US"/>
        </a:p>
      </dgm:t>
    </dgm:pt>
    <dgm:pt modelId="{A69C9126-9AFC-4E31-849C-44ED85CAB148}" type="sibTrans" cxnId="{3017FBE9-556C-429C-9191-15ECAA70FD1D}">
      <dgm:prSet/>
      <dgm:spPr/>
      <dgm:t>
        <a:bodyPr/>
        <a:lstStyle/>
        <a:p>
          <a:endParaRPr lang="en-US" dirty="0"/>
        </a:p>
      </dgm:t>
    </dgm:pt>
    <dgm:pt modelId="{635E6445-CB4A-4BBE-A339-3B12303898BD}">
      <dgm:prSet/>
      <dgm:spPr/>
      <dgm:t>
        <a:bodyPr/>
        <a:lstStyle/>
        <a:p>
          <a:r>
            <a:rPr lang="en-GB" dirty="0"/>
            <a:t>Regular personal review and update of records</a:t>
          </a:r>
          <a:endParaRPr lang="en-US" dirty="0"/>
        </a:p>
      </dgm:t>
    </dgm:pt>
    <dgm:pt modelId="{C368A6CE-591C-4C72-AD35-A4912EB421DB}" type="parTrans" cxnId="{49E7B11C-2B88-4DC1-943D-A363EA0E9CF5}">
      <dgm:prSet/>
      <dgm:spPr/>
      <dgm:t>
        <a:bodyPr/>
        <a:lstStyle/>
        <a:p>
          <a:endParaRPr lang="en-US"/>
        </a:p>
      </dgm:t>
    </dgm:pt>
    <dgm:pt modelId="{225CA52E-C99E-44F3-840F-31DBB4E6A46D}" type="sibTrans" cxnId="{49E7B11C-2B88-4DC1-943D-A363EA0E9CF5}">
      <dgm:prSet/>
      <dgm:spPr/>
      <dgm:t>
        <a:bodyPr/>
        <a:lstStyle/>
        <a:p>
          <a:endParaRPr lang="en-US" dirty="0"/>
        </a:p>
      </dgm:t>
    </dgm:pt>
    <dgm:pt modelId="{E7A92434-82E2-459D-AFC7-AA81B80269C9}">
      <dgm:prSet/>
      <dgm:spPr/>
      <dgm:t>
        <a:bodyPr/>
        <a:lstStyle/>
        <a:p>
          <a:r>
            <a:rPr lang="en-GB" dirty="0"/>
            <a:t>Maintain proof (certificates/documents)</a:t>
          </a:r>
          <a:endParaRPr lang="en-US" dirty="0"/>
        </a:p>
      </dgm:t>
    </dgm:pt>
    <dgm:pt modelId="{CB66A826-C592-4585-A48E-C5656D1A62D1}" type="parTrans" cxnId="{C2EE68F9-8C61-44C7-AFF6-FFD1235C5314}">
      <dgm:prSet/>
      <dgm:spPr/>
      <dgm:t>
        <a:bodyPr/>
        <a:lstStyle/>
        <a:p>
          <a:endParaRPr lang="en-US"/>
        </a:p>
      </dgm:t>
    </dgm:pt>
    <dgm:pt modelId="{84A563B0-9B68-4280-A798-3A226402BE5E}" type="sibTrans" cxnId="{C2EE68F9-8C61-44C7-AFF6-FFD1235C5314}">
      <dgm:prSet/>
      <dgm:spPr/>
      <dgm:t>
        <a:bodyPr/>
        <a:lstStyle/>
        <a:p>
          <a:endParaRPr lang="en-US" dirty="0"/>
        </a:p>
      </dgm:t>
    </dgm:pt>
    <dgm:pt modelId="{59AF30F3-195B-4C98-968F-355719C1FC53}">
      <dgm:prSet/>
      <dgm:spPr/>
      <dgm:t>
        <a:bodyPr/>
        <a:lstStyle/>
        <a:p>
          <a:r>
            <a:rPr lang="en-GB" dirty="0"/>
            <a:t>This is </a:t>
          </a:r>
          <a:r>
            <a:rPr lang="en-GB" b="1" dirty="0"/>
            <a:t>your</a:t>
          </a:r>
          <a:r>
            <a:rPr lang="en-GB" dirty="0"/>
            <a:t> career…</a:t>
          </a:r>
          <a:endParaRPr lang="en-US" dirty="0"/>
        </a:p>
      </dgm:t>
    </dgm:pt>
    <dgm:pt modelId="{E5784F93-B4A2-45DB-8333-7CB94080A3D4}" type="parTrans" cxnId="{37CDE843-47DF-4CD8-924C-166C96A6E078}">
      <dgm:prSet/>
      <dgm:spPr/>
      <dgm:t>
        <a:bodyPr/>
        <a:lstStyle/>
        <a:p>
          <a:endParaRPr lang="en-US"/>
        </a:p>
      </dgm:t>
    </dgm:pt>
    <dgm:pt modelId="{312248AD-A1C0-4E42-897C-3156865B5CA7}" type="sibTrans" cxnId="{37CDE843-47DF-4CD8-924C-166C96A6E078}">
      <dgm:prSet/>
      <dgm:spPr/>
      <dgm:t>
        <a:bodyPr/>
        <a:lstStyle/>
        <a:p>
          <a:endParaRPr lang="en-US"/>
        </a:p>
      </dgm:t>
    </dgm:pt>
    <dgm:pt modelId="{CAADDADE-7F2E-429A-9A24-960936AABABA}" type="pres">
      <dgm:prSet presAssocID="{E6CF6AC6-CF91-4098-8148-C53A7EF7B882}" presName="Name0" presStyleCnt="0">
        <dgm:presLayoutVars>
          <dgm:dir/>
          <dgm:resizeHandles val="exact"/>
        </dgm:presLayoutVars>
      </dgm:prSet>
      <dgm:spPr/>
    </dgm:pt>
    <dgm:pt modelId="{D237D96A-FAE1-4C35-88C6-9DAED0AA3974}" type="pres">
      <dgm:prSet presAssocID="{CC3903A6-22B1-4E64-BE46-45ED01725489}" presName="node" presStyleLbl="node1" presStyleIdx="0" presStyleCnt="7">
        <dgm:presLayoutVars>
          <dgm:bulletEnabled val="1"/>
        </dgm:presLayoutVars>
      </dgm:prSet>
      <dgm:spPr/>
    </dgm:pt>
    <dgm:pt modelId="{BD0C53C2-287E-447C-AAC9-B2CB9B511089}" type="pres">
      <dgm:prSet presAssocID="{492472CF-7FDB-4BB6-8802-ED00054F917A}" presName="sibTrans" presStyleLbl="sibTrans1D1" presStyleIdx="0" presStyleCnt="6"/>
      <dgm:spPr/>
    </dgm:pt>
    <dgm:pt modelId="{3FE20269-0111-49EF-899F-D545A0D5D564}" type="pres">
      <dgm:prSet presAssocID="{492472CF-7FDB-4BB6-8802-ED00054F917A}" presName="connectorText" presStyleLbl="sibTrans1D1" presStyleIdx="0" presStyleCnt="6"/>
      <dgm:spPr/>
    </dgm:pt>
    <dgm:pt modelId="{89C39E13-B4C9-4C0F-BEF8-099ACFD34968}" type="pres">
      <dgm:prSet presAssocID="{FE624B67-BBA9-4E01-AAE5-A8BFD93F85BF}" presName="node" presStyleLbl="node1" presStyleIdx="1" presStyleCnt="7">
        <dgm:presLayoutVars>
          <dgm:bulletEnabled val="1"/>
        </dgm:presLayoutVars>
      </dgm:prSet>
      <dgm:spPr/>
    </dgm:pt>
    <dgm:pt modelId="{9E83974D-E5D2-4D3C-A1DE-2FDF4D140DB2}" type="pres">
      <dgm:prSet presAssocID="{7724D943-46AB-406C-9DC2-B11CBB86F9C0}" presName="sibTrans" presStyleLbl="sibTrans1D1" presStyleIdx="1" presStyleCnt="6"/>
      <dgm:spPr/>
    </dgm:pt>
    <dgm:pt modelId="{8CA59A76-C46F-4E9C-8406-EBFE4F518969}" type="pres">
      <dgm:prSet presAssocID="{7724D943-46AB-406C-9DC2-B11CBB86F9C0}" presName="connectorText" presStyleLbl="sibTrans1D1" presStyleIdx="1" presStyleCnt="6"/>
      <dgm:spPr/>
    </dgm:pt>
    <dgm:pt modelId="{D77B432D-4599-4734-BC4D-637E8EAA8CB8}" type="pres">
      <dgm:prSet presAssocID="{1195276B-8165-4E14-A5B1-596F34FAE290}" presName="node" presStyleLbl="node1" presStyleIdx="2" presStyleCnt="7">
        <dgm:presLayoutVars>
          <dgm:bulletEnabled val="1"/>
        </dgm:presLayoutVars>
      </dgm:prSet>
      <dgm:spPr/>
    </dgm:pt>
    <dgm:pt modelId="{FAE7249F-6BF3-41DB-B98A-5BE71BAAA6D2}" type="pres">
      <dgm:prSet presAssocID="{9623BEF6-454A-4C9A-BB02-3CE40D35E097}" presName="sibTrans" presStyleLbl="sibTrans1D1" presStyleIdx="2" presStyleCnt="6"/>
      <dgm:spPr/>
    </dgm:pt>
    <dgm:pt modelId="{CCBEC89E-AF44-44DE-AF68-0064F080BC02}" type="pres">
      <dgm:prSet presAssocID="{9623BEF6-454A-4C9A-BB02-3CE40D35E097}" presName="connectorText" presStyleLbl="sibTrans1D1" presStyleIdx="2" presStyleCnt="6"/>
      <dgm:spPr/>
    </dgm:pt>
    <dgm:pt modelId="{BDC5FDB4-FC75-401A-9442-A52D44693D57}" type="pres">
      <dgm:prSet presAssocID="{92319B86-A574-4D15-AA85-74E501B53BB5}" presName="node" presStyleLbl="node1" presStyleIdx="3" presStyleCnt="7">
        <dgm:presLayoutVars>
          <dgm:bulletEnabled val="1"/>
        </dgm:presLayoutVars>
      </dgm:prSet>
      <dgm:spPr/>
    </dgm:pt>
    <dgm:pt modelId="{1FF67F2F-B2E7-4633-ACC6-968967F08D85}" type="pres">
      <dgm:prSet presAssocID="{A69C9126-9AFC-4E31-849C-44ED85CAB148}" presName="sibTrans" presStyleLbl="sibTrans1D1" presStyleIdx="3" presStyleCnt="6"/>
      <dgm:spPr/>
    </dgm:pt>
    <dgm:pt modelId="{BAEECCD8-0B66-4778-9DFA-5DEC46C4D18D}" type="pres">
      <dgm:prSet presAssocID="{A69C9126-9AFC-4E31-849C-44ED85CAB148}" presName="connectorText" presStyleLbl="sibTrans1D1" presStyleIdx="3" presStyleCnt="6"/>
      <dgm:spPr/>
    </dgm:pt>
    <dgm:pt modelId="{758424D1-2EB5-4492-99FC-1F4E34D059EE}" type="pres">
      <dgm:prSet presAssocID="{635E6445-CB4A-4BBE-A339-3B12303898BD}" presName="node" presStyleLbl="node1" presStyleIdx="4" presStyleCnt="7">
        <dgm:presLayoutVars>
          <dgm:bulletEnabled val="1"/>
        </dgm:presLayoutVars>
      </dgm:prSet>
      <dgm:spPr/>
    </dgm:pt>
    <dgm:pt modelId="{4BDE06F2-B475-413D-9FE9-1EF0C4E39901}" type="pres">
      <dgm:prSet presAssocID="{225CA52E-C99E-44F3-840F-31DBB4E6A46D}" presName="sibTrans" presStyleLbl="sibTrans1D1" presStyleIdx="4" presStyleCnt="6"/>
      <dgm:spPr/>
    </dgm:pt>
    <dgm:pt modelId="{9A0B0170-54E9-41E5-A5F5-43C95D6CE006}" type="pres">
      <dgm:prSet presAssocID="{225CA52E-C99E-44F3-840F-31DBB4E6A46D}" presName="connectorText" presStyleLbl="sibTrans1D1" presStyleIdx="4" presStyleCnt="6"/>
      <dgm:spPr/>
    </dgm:pt>
    <dgm:pt modelId="{6C93A2A1-11BF-4322-A2EA-068DBA7684E7}" type="pres">
      <dgm:prSet presAssocID="{E7A92434-82E2-459D-AFC7-AA81B80269C9}" presName="node" presStyleLbl="node1" presStyleIdx="5" presStyleCnt="7">
        <dgm:presLayoutVars>
          <dgm:bulletEnabled val="1"/>
        </dgm:presLayoutVars>
      </dgm:prSet>
      <dgm:spPr/>
    </dgm:pt>
    <dgm:pt modelId="{CF671519-3D2A-43B7-98B6-41661C14B11E}" type="pres">
      <dgm:prSet presAssocID="{84A563B0-9B68-4280-A798-3A226402BE5E}" presName="sibTrans" presStyleLbl="sibTrans1D1" presStyleIdx="5" presStyleCnt="6"/>
      <dgm:spPr/>
    </dgm:pt>
    <dgm:pt modelId="{AF493DCC-F11F-4E0C-B5D7-B15A5F7FDA3A}" type="pres">
      <dgm:prSet presAssocID="{84A563B0-9B68-4280-A798-3A226402BE5E}" presName="connectorText" presStyleLbl="sibTrans1D1" presStyleIdx="5" presStyleCnt="6"/>
      <dgm:spPr/>
    </dgm:pt>
    <dgm:pt modelId="{A759BE33-B605-475A-8C18-84DD4268C521}" type="pres">
      <dgm:prSet presAssocID="{59AF30F3-195B-4C98-968F-355719C1FC53}" presName="node" presStyleLbl="node1" presStyleIdx="6" presStyleCnt="7">
        <dgm:presLayoutVars>
          <dgm:bulletEnabled val="1"/>
        </dgm:presLayoutVars>
      </dgm:prSet>
      <dgm:spPr/>
    </dgm:pt>
  </dgm:ptLst>
  <dgm:cxnLst>
    <dgm:cxn modelId="{E030BC00-0D05-4F16-818B-CC321223F8DB}" type="presOf" srcId="{1195276B-8165-4E14-A5B1-596F34FAE290}" destId="{D77B432D-4599-4734-BC4D-637E8EAA8CB8}" srcOrd="0" destOrd="0" presId="urn:microsoft.com/office/officeart/2016/7/layout/RepeatingBendingProcessNew"/>
    <dgm:cxn modelId="{1E52D403-9AF8-4455-B896-8CA8C90E798B}" type="presOf" srcId="{9623BEF6-454A-4C9A-BB02-3CE40D35E097}" destId="{FAE7249F-6BF3-41DB-B98A-5BE71BAAA6D2}" srcOrd="0" destOrd="0" presId="urn:microsoft.com/office/officeart/2016/7/layout/RepeatingBendingProcessNew"/>
    <dgm:cxn modelId="{7249340D-539A-4AB7-96AE-D69B6EA235E9}" type="presOf" srcId="{A69C9126-9AFC-4E31-849C-44ED85CAB148}" destId="{1FF67F2F-B2E7-4633-ACC6-968967F08D85}" srcOrd="0" destOrd="0" presId="urn:microsoft.com/office/officeart/2016/7/layout/RepeatingBendingProcessNew"/>
    <dgm:cxn modelId="{90A8D616-9F13-4E77-A326-7D42746C1C4E}" type="presOf" srcId="{84A563B0-9B68-4280-A798-3A226402BE5E}" destId="{CF671519-3D2A-43B7-98B6-41661C14B11E}" srcOrd="0" destOrd="0" presId="urn:microsoft.com/office/officeart/2016/7/layout/RepeatingBendingProcessNew"/>
    <dgm:cxn modelId="{49E7B11C-2B88-4DC1-943D-A363EA0E9CF5}" srcId="{E6CF6AC6-CF91-4098-8148-C53A7EF7B882}" destId="{635E6445-CB4A-4BBE-A339-3B12303898BD}" srcOrd="4" destOrd="0" parTransId="{C368A6CE-591C-4C72-AD35-A4912EB421DB}" sibTransId="{225CA52E-C99E-44F3-840F-31DBB4E6A46D}"/>
    <dgm:cxn modelId="{72EDB82E-BD39-4610-AD30-89F321C45F16}" srcId="{E6CF6AC6-CF91-4098-8148-C53A7EF7B882}" destId="{1195276B-8165-4E14-A5B1-596F34FAE290}" srcOrd="2" destOrd="0" parTransId="{B46434D0-C15B-43F8-90E0-25E0AACD1BAF}" sibTransId="{9623BEF6-454A-4C9A-BB02-3CE40D35E097}"/>
    <dgm:cxn modelId="{F1A8902F-3161-40C5-B731-1E8111BB746E}" type="presOf" srcId="{635E6445-CB4A-4BBE-A339-3B12303898BD}" destId="{758424D1-2EB5-4492-99FC-1F4E34D059EE}" srcOrd="0" destOrd="0" presId="urn:microsoft.com/office/officeart/2016/7/layout/RepeatingBendingProcessNew"/>
    <dgm:cxn modelId="{6FFDB761-32E8-4433-897B-9AD87DCCF706}" srcId="{E6CF6AC6-CF91-4098-8148-C53A7EF7B882}" destId="{CC3903A6-22B1-4E64-BE46-45ED01725489}" srcOrd="0" destOrd="0" parTransId="{3CE2B434-D67B-4A8E-9699-C7EBBED761A4}" sibTransId="{492472CF-7FDB-4BB6-8802-ED00054F917A}"/>
    <dgm:cxn modelId="{18F66443-6732-487C-8F5D-9EA93E6AEE95}" type="presOf" srcId="{225CA52E-C99E-44F3-840F-31DBB4E6A46D}" destId="{9A0B0170-54E9-41E5-A5F5-43C95D6CE006}" srcOrd="1" destOrd="0" presId="urn:microsoft.com/office/officeart/2016/7/layout/RepeatingBendingProcessNew"/>
    <dgm:cxn modelId="{D55FCB43-E270-43D4-88B2-F90EDBBE5E2D}" type="presOf" srcId="{9623BEF6-454A-4C9A-BB02-3CE40D35E097}" destId="{CCBEC89E-AF44-44DE-AF68-0064F080BC02}" srcOrd="1" destOrd="0" presId="urn:microsoft.com/office/officeart/2016/7/layout/RepeatingBendingProcessNew"/>
    <dgm:cxn modelId="{37CDE843-47DF-4CD8-924C-166C96A6E078}" srcId="{E6CF6AC6-CF91-4098-8148-C53A7EF7B882}" destId="{59AF30F3-195B-4C98-968F-355719C1FC53}" srcOrd="6" destOrd="0" parTransId="{E5784F93-B4A2-45DB-8333-7CB94080A3D4}" sibTransId="{312248AD-A1C0-4E42-897C-3156865B5CA7}"/>
    <dgm:cxn modelId="{EE842566-4180-42EE-9F04-99FD39B817AB}" type="presOf" srcId="{492472CF-7FDB-4BB6-8802-ED00054F917A}" destId="{3FE20269-0111-49EF-899F-D545A0D5D564}" srcOrd="1" destOrd="0" presId="urn:microsoft.com/office/officeart/2016/7/layout/RepeatingBendingProcessNew"/>
    <dgm:cxn modelId="{9AEB4484-72C1-4869-978A-7FD8597EA397}" type="presOf" srcId="{A69C9126-9AFC-4E31-849C-44ED85CAB148}" destId="{BAEECCD8-0B66-4778-9DFA-5DEC46C4D18D}" srcOrd="1" destOrd="0" presId="urn:microsoft.com/office/officeart/2016/7/layout/RepeatingBendingProcessNew"/>
    <dgm:cxn modelId="{B04F1686-2010-4934-BF99-63F9D6B24D7F}" type="presOf" srcId="{E7A92434-82E2-459D-AFC7-AA81B80269C9}" destId="{6C93A2A1-11BF-4322-A2EA-068DBA7684E7}" srcOrd="0" destOrd="0" presId="urn:microsoft.com/office/officeart/2016/7/layout/RepeatingBendingProcessNew"/>
    <dgm:cxn modelId="{840E098E-94BF-4002-8090-B83FF7300A80}" type="presOf" srcId="{225CA52E-C99E-44F3-840F-31DBB4E6A46D}" destId="{4BDE06F2-B475-413D-9FE9-1EF0C4E39901}" srcOrd="0" destOrd="0" presId="urn:microsoft.com/office/officeart/2016/7/layout/RepeatingBendingProcessNew"/>
    <dgm:cxn modelId="{4EFC1B9B-0590-4F72-A306-0BDBD6A5F9EC}" srcId="{E6CF6AC6-CF91-4098-8148-C53A7EF7B882}" destId="{FE624B67-BBA9-4E01-AAE5-A8BFD93F85BF}" srcOrd="1" destOrd="0" parTransId="{1F7A4A69-E2E3-496D-9C5D-04CC40073F77}" sibTransId="{7724D943-46AB-406C-9DC2-B11CBB86F9C0}"/>
    <dgm:cxn modelId="{FDBF249C-0906-452F-9C0E-31FE67A3DB84}" type="presOf" srcId="{7724D943-46AB-406C-9DC2-B11CBB86F9C0}" destId="{9E83974D-E5D2-4D3C-A1DE-2FDF4D140DB2}" srcOrd="0" destOrd="0" presId="urn:microsoft.com/office/officeart/2016/7/layout/RepeatingBendingProcessNew"/>
    <dgm:cxn modelId="{66873B9D-1532-4CE5-AF49-FC009765648F}" type="presOf" srcId="{92319B86-A574-4D15-AA85-74E501B53BB5}" destId="{BDC5FDB4-FC75-401A-9442-A52D44693D57}" srcOrd="0" destOrd="0" presId="urn:microsoft.com/office/officeart/2016/7/layout/RepeatingBendingProcessNew"/>
    <dgm:cxn modelId="{25256BA4-1B52-4C48-9CBB-F3769E126697}" type="presOf" srcId="{492472CF-7FDB-4BB6-8802-ED00054F917A}" destId="{BD0C53C2-287E-447C-AAC9-B2CB9B511089}" srcOrd="0" destOrd="0" presId="urn:microsoft.com/office/officeart/2016/7/layout/RepeatingBendingProcessNew"/>
    <dgm:cxn modelId="{E3DF4DA5-639D-43E7-A3C1-6DA7D15AFCB6}" type="presOf" srcId="{84A563B0-9B68-4280-A798-3A226402BE5E}" destId="{AF493DCC-F11F-4E0C-B5D7-B15A5F7FDA3A}" srcOrd="1" destOrd="0" presId="urn:microsoft.com/office/officeart/2016/7/layout/RepeatingBendingProcessNew"/>
    <dgm:cxn modelId="{200014B7-DDC8-4ABB-AF81-FEEEA365873D}" type="presOf" srcId="{7724D943-46AB-406C-9DC2-B11CBB86F9C0}" destId="{8CA59A76-C46F-4E9C-8406-EBFE4F518969}" srcOrd="1" destOrd="0" presId="urn:microsoft.com/office/officeart/2016/7/layout/RepeatingBendingProcessNew"/>
    <dgm:cxn modelId="{2E46DEBF-0333-4D03-AF85-B4FCD5D4FCFF}" type="presOf" srcId="{CC3903A6-22B1-4E64-BE46-45ED01725489}" destId="{D237D96A-FAE1-4C35-88C6-9DAED0AA3974}" srcOrd="0" destOrd="0" presId="urn:microsoft.com/office/officeart/2016/7/layout/RepeatingBendingProcessNew"/>
    <dgm:cxn modelId="{81071DC0-761A-42C5-A5E9-112C2BDC8F4A}" type="presOf" srcId="{FE624B67-BBA9-4E01-AAE5-A8BFD93F85BF}" destId="{89C39E13-B4C9-4C0F-BEF8-099ACFD34968}" srcOrd="0" destOrd="0" presId="urn:microsoft.com/office/officeart/2016/7/layout/RepeatingBendingProcessNew"/>
    <dgm:cxn modelId="{C3B177DD-DC1D-4975-89B9-91D92270277F}" type="presOf" srcId="{59AF30F3-195B-4C98-968F-355719C1FC53}" destId="{A759BE33-B605-475A-8C18-84DD4268C521}" srcOrd="0" destOrd="0" presId="urn:microsoft.com/office/officeart/2016/7/layout/RepeatingBendingProcessNew"/>
    <dgm:cxn modelId="{4CB53ADF-61F8-4C29-BC60-057185FF5B06}" type="presOf" srcId="{E6CF6AC6-CF91-4098-8148-C53A7EF7B882}" destId="{CAADDADE-7F2E-429A-9A24-960936AABABA}" srcOrd="0" destOrd="0" presId="urn:microsoft.com/office/officeart/2016/7/layout/RepeatingBendingProcessNew"/>
    <dgm:cxn modelId="{3017FBE9-556C-429C-9191-15ECAA70FD1D}" srcId="{E6CF6AC6-CF91-4098-8148-C53A7EF7B882}" destId="{92319B86-A574-4D15-AA85-74E501B53BB5}" srcOrd="3" destOrd="0" parTransId="{7DCC4463-BE61-4922-982F-70FA02CD3066}" sibTransId="{A69C9126-9AFC-4E31-849C-44ED85CAB148}"/>
    <dgm:cxn modelId="{C2EE68F9-8C61-44C7-AFF6-FFD1235C5314}" srcId="{E6CF6AC6-CF91-4098-8148-C53A7EF7B882}" destId="{E7A92434-82E2-459D-AFC7-AA81B80269C9}" srcOrd="5" destOrd="0" parTransId="{CB66A826-C592-4585-A48E-C5656D1A62D1}" sibTransId="{84A563B0-9B68-4280-A798-3A226402BE5E}"/>
    <dgm:cxn modelId="{EAA2523D-1E05-4760-B2A7-09BC6BC933AB}" type="presParOf" srcId="{CAADDADE-7F2E-429A-9A24-960936AABABA}" destId="{D237D96A-FAE1-4C35-88C6-9DAED0AA3974}" srcOrd="0" destOrd="0" presId="urn:microsoft.com/office/officeart/2016/7/layout/RepeatingBendingProcessNew"/>
    <dgm:cxn modelId="{4A12DD61-D239-4478-AB7F-3BB9CC8124FB}" type="presParOf" srcId="{CAADDADE-7F2E-429A-9A24-960936AABABA}" destId="{BD0C53C2-287E-447C-AAC9-B2CB9B511089}" srcOrd="1" destOrd="0" presId="urn:microsoft.com/office/officeart/2016/7/layout/RepeatingBendingProcessNew"/>
    <dgm:cxn modelId="{DAA1D993-98D6-4198-A833-418FFFFC8277}" type="presParOf" srcId="{BD0C53C2-287E-447C-AAC9-B2CB9B511089}" destId="{3FE20269-0111-49EF-899F-D545A0D5D564}" srcOrd="0" destOrd="0" presId="urn:microsoft.com/office/officeart/2016/7/layout/RepeatingBendingProcessNew"/>
    <dgm:cxn modelId="{5054997C-62EB-48F9-A0D9-DBD5CC25A7C3}" type="presParOf" srcId="{CAADDADE-7F2E-429A-9A24-960936AABABA}" destId="{89C39E13-B4C9-4C0F-BEF8-099ACFD34968}" srcOrd="2" destOrd="0" presId="urn:microsoft.com/office/officeart/2016/7/layout/RepeatingBendingProcessNew"/>
    <dgm:cxn modelId="{A341A713-18C2-44FE-B5BC-19972CC99CA0}" type="presParOf" srcId="{CAADDADE-7F2E-429A-9A24-960936AABABA}" destId="{9E83974D-E5D2-4D3C-A1DE-2FDF4D140DB2}" srcOrd="3" destOrd="0" presId="urn:microsoft.com/office/officeart/2016/7/layout/RepeatingBendingProcessNew"/>
    <dgm:cxn modelId="{EA4740C9-F6C8-4A90-8ADE-B3A51DE8B5A9}" type="presParOf" srcId="{9E83974D-E5D2-4D3C-A1DE-2FDF4D140DB2}" destId="{8CA59A76-C46F-4E9C-8406-EBFE4F518969}" srcOrd="0" destOrd="0" presId="urn:microsoft.com/office/officeart/2016/7/layout/RepeatingBendingProcessNew"/>
    <dgm:cxn modelId="{B5C22C44-A047-480A-BD6E-FC9A4AE4749E}" type="presParOf" srcId="{CAADDADE-7F2E-429A-9A24-960936AABABA}" destId="{D77B432D-4599-4734-BC4D-637E8EAA8CB8}" srcOrd="4" destOrd="0" presId="urn:microsoft.com/office/officeart/2016/7/layout/RepeatingBendingProcessNew"/>
    <dgm:cxn modelId="{C6691B02-B883-418A-AD02-865BA05E1601}" type="presParOf" srcId="{CAADDADE-7F2E-429A-9A24-960936AABABA}" destId="{FAE7249F-6BF3-41DB-B98A-5BE71BAAA6D2}" srcOrd="5" destOrd="0" presId="urn:microsoft.com/office/officeart/2016/7/layout/RepeatingBendingProcessNew"/>
    <dgm:cxn modelId="{734AE611-747D-44EB-B1AE-6B4295373ABE}" type="presParOf" srcId="{FAE7249F-6BF3-41DB-B98A-5BE71BAAA6D2}" destId="{CCBEC89E-AF44-44DE-AF68-0064F080BC02}" srcOrd="0" destOrd="0" presId="urn:microsoft.com/office/officeart/2016/7/layout/RepeatingBendingProcessNew"/>
    <dgm:cxn modelId="{03993177-7148-43C8-9026-04E8C01FF00B}" type="presParOf" srcId="{CAADDADE-7F2E-429A-9A24-960936AABABA}" destId="{BDC5FDB4-FC75-401A-9442-A52D44693D57}" srcOrd="6" destOrd="0" presId="urn:microsoft.com/office/officeart/2016/7/layout/RepeatingBendingProcessNew"/>
    <dgm:cxn modelId="{3EBD13F0-DB74-42F8-8D94-D767DECC8A9B}" type="presParOf" srcId="{CAADDADE-7F2E-429A-9A24-960936AABABA}" destId="{1FF67F2F-B2E7-4633-ACC6-968967F08D85}" srcOrd="7" destOrd="0" presId="urn:microsoft.com/office/officeart/2016/7/layout/RepeatingBendingProcessNew"/>
    <dgm:cxn modelId="{9B711601-8151-4058-B808-22CCF5E07535}" type="presParOf" srcId="{1FF67F2F-B2E7-4633-ACC6-968967F08D85}" destId="{BAEECCD8-0B66-4778-9DFA-5DEC46C4D18D}" srcOrd="0" destOrd="0" presId="urn:microsoft.com/office/officeart/2016/7/layout/RepeatingBendingProcessNew"/>
    <dgm:cxn modelId="{28A18179-BA37-4F8D-A8BE-B92606A40D1E}" type="presParOf" srcId="{CAADDADE-7F2E-429A-9A24-960936AABABA}" destId="{758424D1-2EB5-4492-99FC-1F4E34D059EE}" srcOrd="8" destOrd="0" presId="urn:microsoft.com/office/officeart/2016/7/layout/RepeatingBendingProcessNew"/>
    <dgm:cxn modelId="{ED2641F0-8233-4CAF-A303-2FD1E8A3CD43}" type="presParOf" srcId="{CAADDADE-7F2E-429A-9A24-960936AABABA}" destId="{4BDE06F2-B475-413D-9FE9-1EF0C4E39901}" srcOrd="9" destOrd="0" presId="urn:microsoft.com/office/officeart/2016/7/layout/RepeatingBendingProcessNew"/>
    <dgm:cxn modelId="{822996B6-F2B4-4798-8BF5-E1D61B719A93}" type="presParOf" srcId="{4BDE06F2-B475-413D-9FE9-1EF0C4E39901}" destId="{9A0B0170-54E9-41E5-A5F5-43C95D6CE006}" srcOrd="0" destOrd="0" presId="urn:microsoft.com/office/officeart/2016/7/layout/RepeatingBendingProcessNew"/>
    <dgm:cxn modelId="{DE96B5A3-7390-4C4F-B2E4-FB9A1521BCB3}" type="presParOf" srcId="{CAADDADE-7F2E-429A-9A24-960936AABABA}" destId="{6C93A2A1-11BF-4322-A2EA-068DBA7684E7}" srcOrd="10" destOrd="0" presId="urn:microsoft.com/office/officeart/2016/7/layout/RepeatingBendingProcessNew"/>
    <dgm:cxn modelId="{4E4D4EC8-DE4D-4F54-9914-A786FFAB5E4B}" type="presParOf" srcId="{CAADDADE-7F2E-429A-9A24-960936AABABA}" destId="{CF671519-3D2A-43B7-98B6-41661C14B11E}" srcOrd="11" destOrd="0" presId="urn:microsoft.com/office/officeart/2016/7/layout/RepeatingBendingProcessNew"/>
    <dgm:cxn modelId="{C152A5AD-BB13-4449-B640-DE587F5A9132}" type="presParOf" srcId="{CF671519-3D2A-43B7-98B6-41661C14B11E}" destId="{AF493DCC-F11F-4E0C-B5D7-B15A5F7FDA3A}" srcOrd="0" destOrd="0" presId="urn:microsoft.com/office/officeart/2016/7/layout/RepeatingBendingProcessNew"/>
    <dgm:cxn modelId="{2FBE6B18-0450-4053-84C3-34D3E5AEBC75}" type="presParOf" srcId="{CAADDADE-7F2E-429A-9A24-960936AABABA}" destId="{A759BE33-B605-475A-8C18-84DD4268C521}" srcOrd="1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D56C52-0D35-4AD7-84D7-6046051BAFC2}">
      <dsp:nvSpPr>
        <dsp:cNvPr id="0" name=""/>
        <dsp:cNvSpPr/>
      </dsp:nvSpPr>
      <dsp:spPr>
        <a:xfrm>
          <a:off x="774129" y="709809"/>
          <a:ext cx="1255425" cy="125542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E10419-6A36-4E1C-B3B2-40F9A9F3AC5C}">
      <dsp:nvSpPr>
        <dsp:cNvPr id="0" name=""/>
        <dsp:cNvSpPr/>
      </dsp:nvSpPr>
      <dsp:spPr>
        <a:xfrm>
          <a:off x="3449600" y="970322"/>
          <a:ext cx="720326" cy="7203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4D5E24-F424-4762-AB62-0EB17D7FA7A8}">
      <dsp:nvSpPr>
        <dsp:cNvPr id="0" name=""/>
        <dsp:cNvSpPr/>
      </dsp:nvSpPr>
      <dsp:spPr>
        <a:xfrm>
          <a:off x="372805" y="2356270"/>
          <a:ext cx="20580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700" kern="1200" dirty="0"/>
            <a:t>Why CPD is important for you</a:t>
          </a:r>
          <a:endParaRPr lang="en-US" sz="1700" kern="1200" dirty="0"/>
        </a:p>
      </dsp:txBody>
      <dsp:txXfrm>
        <a:off x="372805" y="2356270"/>
        <a:ext cx="2058075" cy="720000"/>
      </dsp:txXfrm>
    </dsp:sp>
    <dsp:sp modelId="{D7958672-39EC-4403-9FDC-AA232E36D945}">
      <dsp:nvSpPr>
        <dsp:cNvPr id="0" name=""/>
        <dsp:cNvSpPr/>
      </dsp:nvSpPr>
      <dsp:spPr>
        <a:xfrm>
          <a:off x="3192368" y="709809"/>
          <a:ext cx="1255425" cy="125542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8002CE-5E09-4974-8310-FF39FF7358C3}">
      <dsp:nvSpPr>
        <dsp:cNvPr id="0" name=""/>
        <dsp:cNvSpPr/>
      </dsp:nvSpPr>
      <dsp:spPr>
        <a:xfrm>
          <a:off x="1072317" y="970322"/>
          <a:ext cx="720326" cy="7203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276C9F-2F23-40AE-9F8A-D2A505C79666}">
      <dsp:nvSpPr>
        <dsp:cNvPr id="0" name=""/>
        <dsp:cNvSpPr/>
      </dsp:nvSpPr>
      <dsp:spPr>
        <a:xfrm>
          <a:off x="2791043" y="2356270"/>
          <a:ext cx="20580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700" kern="1200" dirty="0"/>
            <a:t>Why CPD is important for your company</a:t>
          </a:r>
          <a:endParaRPr lang="en-US" sz="1700" kern="1200" dirty="0"/>
        </a:p>
      </dsp:txBody>
      <dsp:txXfrm>
        <a:off x="2791043" y="2356270"/>
        <a:ext cx="2058075" cy="720000"/>
      </dsp:txXfrm>
    </dsp:sp>
    <dsp:sp modelId="{3C5C778E-9B9C-4203-A8B7-FB7EE2D9A192}">
      <dsp:nvSpPr>
        <dsp:cNvPr id="0" name=""/>
        <dsp:cNvSpPr/>
      </dsp:nvSpPr>
      <dsp:spPr>
        <a:xfrm>
          <a:off x="5610606" y="709809"/>
          <a:ext cx="1255425" cy="125542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AE8B7A-C8B5-4F3E-8217-2A538A27EAA1}">
      <dsp:nvSpPr>
        <dsp:cNvPr id="0" name=""/>
        <dsp:cNvSpPr/>
      </dsp:nvSpPr>
      <dsp:spPr>
        <a:xfrm>
          <a:off x="3439757" y="970322"/>
          <a:ext cx="720326" cy="7203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AFDB85-D224-490E-B603-51347FBB884A}">
      <dsp:nvSpPr>
        <dsp:cNvPr id="0" name=""/>
        <dsp:cNvSpPr/>
      </dsp:nvSpPr>
      <dsp:spPr>
        <a:xfrm>
          <a:off x="5209281" y="2356270"/>
          <a:ext cx="20580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700" kern="1200" dirty="0"/>
            <a:t>My experience</a:t>
          </a:r>
          <a:endParaRPr lang="en-US" sz="1700" kern="1200" dirty="0"/>
        </a:p>
      </dsp:txBody>
      <dsp:txXfrm>
        <a:off x="5209281" y="2356270"/>
        <a:ext cx="2058075" cy="720000"/>
      </dsp:txXfrm>
    </dsp:sp>
    <dsp:sp modelId="{CAAE87D6-6FDF-4153-A19F-CB46B0FCA4C4}">
      <dsp:nvSpPr>
        <dsp:cNvPr id="0" name=""/>
        <dsp:cNvSpPr/>
      </dsp:nvSpPr>
      <dsp:spPr>
        <a:xfrm>
          <a:off x="8028844" y="709809"/>
          <a:ext cx="1255425" cy="125542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0A29D0-C608-4851-87DB-9A7285731860}">
      <dsp:nvSpPr>
        <dsp:cNvPr id="0" name=""/>
        <dsp:cNvSpPr/>
      </dsp:nvSpPr>
      <dsp:spPr>
        <a:xfrm>
          <a:off x="5821839" y="939326"/>
          <a:ext cx="711358" cy="78231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CAE2D6-1F3B-4D7E-97AA-83C2D4F79CF1}">
      <dsp:nvSpPr>
        <dsp:cNvPr id="0" name=""/>
        <dsp:cNvSpPr/>
      </dsp:nvSpPr>
      <dsp:spPr>
        <a:xfrm>
          <a:off x="7627519" y="2356270"/>
          <a:ext cx="20580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700" kern="1200" dirty="0"/>
            <a:t>Tips to enhance your CPD </a:t>
          </a:r>
          <a:endParaRPr lang="en-US" sz="1700" kern="1200" dirty="0"/>
        </a:p>
      </dsp:txBody>
      <dsp:txXfrm>
        <a:off x="7627519" y="2356270"/>
        <a:ext cx="2058075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0C53C2-287E-447C-AAC9-B2CB9B511089}">
      <dsp:nvSpPr>
        <dsp:cNvPr id="0" name=""/>
        <dsp:cNvSpPr/>
      </dsp:nvSpPr>
      <dsp:spPr>
        <a:xfrm>
          <a:off x="2143996" y="957645"/>
          <a:ext cx="4624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247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2362905" y="1000899"/>
        <a:ext cx="24653" cy="4930"/>
      </dsp:txXfrm>
    </dsp:sp>
    <dsp:sp modelId="{D237D96A-FAE1-4C35-88C6-9DAED0AA3974}">
      <dsp:nvSpPr>
        <dsp:cNvPr id="0" name=""/>
        <dsp:cNvSpPr/>
      </dsp:nvSpPr>
      <dsp:spPr>
        <a:xfrm>
          <a:off x="2001" y="360226"/>
          <a:ext cx="2143794" cy="128627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5048" tIns="110266" rIns="105048" bIns="110266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Be proactive</a:t>
          </a:r>
          <a:endParaRPr lang="en-US" sz="1500" kern="1200" dirty="0"/>
        </a:p>
      </dsp:txBody>
      <dsp:txXfrm>
        <a:off x="2001" y="360226"/>
        <a:ext cx="2143794" cy="1286276"/>
      </dsp:txXfrm>
    </dsp:sp>
    <dsp:sp modelId="{9E83974D-E5D2-4D3C-A1DE-2FDF4D140DB2}">
      <dsp:nvSpPr>
        <dsp:cNvPr id="0" name=""/>
        <dsp:cNvSpPr/>
      </dsp:nvSpPr>
      <dsp:spPr>
        <a:xfrm>
          <a:off x="4780863" y="957645"/>
          <a:ext cx="4624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2472" y="4572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999773" y="1000899"/>
        <a:ext cx="24653" cy="4930"/>
      </dsp:txXfrm>
    </dsp:sp>
    <dsp:sp modelId="{89C39E13-B4C9-4C0F-BEF8-099ACFD34968}">
      <dsp:nvSpPr>
        <dsp:cNvPr id="0" name=""/>
        <dsp:cNvSpPr/>
      </dsp:nvSpPr>
      <dsp:spPr>
        <a:xfrm>
          <a:off x="2638868" y="360226"/>
          <a:ext cx="2143794" cy="12862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5048" tIns="110266" rIns="105048" bIns="110266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Commit time on a regular basis</a:t>
          </a:r>
          <a:endParaRPr lang="en-US" sz="1500" kern="1200" dirty="0"/>
        </a:p>
      </dsp:txBody>
      <dsp:txXfrm>
        <a:off x="2638868" y="360226"/>
        <a:ext cx="2143794" cy="1286276"/>
      </dsp:txXfrm>
    </dsp:sp>
    <dsp:sp modelId="{FAE7249F-6BF3-41DB-B98A-5BE71BAAA6D2}">
      <dsp:nvSpPr>
        <dsp:cNvPr id="0" name=""/>
        <dsp:cNvSpPr/>
      </dsp:nvSpPr>
      <dsp:spPr>
        <a:xfrm>
          <a:off x="7417731" y="957645"/>
          <a:ext cx="4624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2472" y="457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7636640" y="1000899"/>
        <a:ext cx="24653" cy="4930"/>
      </dsp:txXfrm>
    </dsp:sp>
    <dsp:sp modelId="{D77B432D-4599-4734-BC4D-637E8EAA8CB8}">
      <dsp:nvSpPr>
        <dsp:cNvPr id="0" name=""/>
        <dsp:cNvSpPr/>
      </dsp:nvSpPr>
      <dsp:spPr>
        <a:xfrm>
          <a:off x="5275736" y="360226"/>
          <a:ext cx="2143794" cy="128627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5048" tIns="110266" rIns="105048" bIns="110266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Identify opportunities which benefit you and your company</a:t>
          </a:r>
          <a:endParaRPr lang="en-US" sz="1500" kern="1200" dirty="0"/>
        </a:p>
      </dsp:txBody>
      <dsp:txXfrm>
        <a:off x="5275736" y="360226"/>
        <a:ext cx="2143794" cy="1286276"/>
      </dsp:txXfrm>
    </dsp:sp>
    <dsp:sp modelId="{1FF67F2F-B2E7-4633-ACC6-968967F08D85}">
      <dsp:nvSpPr>
        <dsp:cNvPr id="0" name=""/>
        <dsp:cNvSpPr/>
      </dsp:nvSpPr>
      <dsp:spPr>
        <a:xfrm>
          <a:off x="1073898" y="1644703"/>
          <a:ext cx="7910602" cy="462472"/>
        </a:xfrm>
        <a:custGeom>
          <a:avLst/>
          <a:gdLst/>
          <a:ahLst/>
          <a:cxnLst/>
          <a:rect l="0" t="0" r="0" b="0"/>
          <a:pathLst>
            <a:path>
              <a:moveTo>
                <a:pt x="7910602" y="0"/>
              </a:moveTo>
              <a:lnTo>
                <a:pt x="7910602" y="248336"/>
              </a:lnTo>
              <a:lnTo>
                <a:pt x="0" y="248336"/>
              </a:lnTo>
              <a:lnTo>
                <a:pt x="0" y="46247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831051" y="1873474"/>
        <a:ext cx="396297" cy="4930"/>
      </dsp:txXfrm>
    </dsp:sp>
    <dsp:sp modelId="{BDC5FDB4-FC75-401A-9442-A52D44693D57}">
      <dsp:nvSpPr>
        <dsp:cNvPr id="0" name=""/>
        <dsp:cNvSpPr/>
      </dsp:nvSpPr>
      <dsp:spPr>
        <a:xfrm>
          <a:off x="7912603" y="360226"/>
          <a:ext cx="2143794" cy="128627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5048" tIns="110266" rIns="105048" bIns="110266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Embed CPD into your performance review objectives</a:t>
          </a:r>
          <a:endParaRPr lang="en-US" sz="1500" kern="1200" dirty="0"/>
        </a:p>
      </dsp:txBody>
      <dsp:txXfrm>
        <a:off x="7912603" y="360226"/>
        <a:ext cx="2143794" cy="1286276"/>
      </dsp:txXfrm>
    </dsp:sp>
    <dsp:sp modelId="{4BDE06F2-B475-413D-9FE9-1EF0C4E39901}">
      <dsp:nvSpPr>
        <dsp:cNvPr id="0" name=""/>
        <dsp:cNvSpPr/>
      </dsp:nvSpPr>
      <dsp:spPr>
        <a:xfrm>
          <a:off x="2143996" y="2736994"/>
          <a:ext cx="4624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2472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2362905" y="2780249"/>
        <a:ext cx="24653" cy="4930"/>
      </dsp:txXfrm>
    </dsp:sp>
    <dsp:sp modelId="{758424D1-2EB5-4492-99FC-1F4E34D059EE}">
      <dsp:nvSpPr>
        <dsp:cNvPr id="0" name=""/>
        <dsp:cNvSpPr/>
      </dsp:nvSpPr>
      <dsp:spPr>
        <a:xfrm>
          <a:off x="2001" y="2139576"/>
          <a:ext cx="2143794" cy="128627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5048" tIns="110266" rIns="105048" bIns="110266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Regular personal review and update of records</a:t>
          </a:r>
          <a:endParaRPr lang="en-US" sz="1500" kern="1200" dirty="0"/>
        </a:p>
      </dsp:txBody>
      <dsp:txXfrm>
        <a:off x="2001" y="2139576"/>
        <a:ext cx="2143794" cy="1286276"/>
      </dsp:txXfrm>
    </dsp:sp>
    <dsp:sp modelId="{CF671519-3D2A-43B7-98B6-41661C14B11E}">
      <dsp:nvSpPr>
        <dsp:cNvPr id="0" name=""/>
        <dsp:cNvSpPr/>
      </dsp:nvSpPr>
      <dsp:spPr>
        <a:xfrm>
          <a:off x="4780863" y="2736994"/>
          <a:ext cx="4624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2472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999773" y="2780249"/>
        <a:ext cx="24653" cy="4930"/>
      </dsp:txXfrm>
    </dsp:sp>
    <dsp:sp modelId="{6C93A2A1-11BF-4322-A2EA-068DBA7684E7}">
      <dsp:nvSpPr>
        <dsp:cNvPr id="0" name=""/>
        <dsp:cNvSpPr/>
      </dsp:nvSpPr>
      <dsp:spPr>
        <a:xfrm>
          <a:off x="2638868" y="2139576"/>
          <a:ext cx="2143794" cy="128627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5048" tIns="110266" rIns="105048" bIns="110266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Maintain proof (certificates/documents)</a:t>
          </a:r>
          <a:endParaRPr lang="en-US" sz="1500" kern="1200" dirty="0"/>
        </a:p>
      </dsp:txBody>
      <dsp:txXfrm>
        <a:off x="2638868" y="2139576"/>
        <a:ext cx="2143794" cy="1286276"/>
      </dsp:txXfrm>
    </dsp:sp>
    <dsp:sp modelId="{A759BE33-B605-475A-8C18-84DD4268C521}">
      <dsp:nvSpPr>
        <dsp:cNvPr id="0" name=""/>
        <dsp:cNvSpPr/>
      </dsp:nvSpPr>
      <dsp:spPr>
        <a:xfrm>
          <a:off x="5275736" y="2139576"/>
          <a:ext cx="2143794" cy="12862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5048" tIns="110266" rIns="105048" bIns="110266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This is </a:t>
          </a:r>
          <a:r>
            <a:rPr lang="en-GB" sz="1500" b="1" kern="1200" dirty="0"/>
            <a:t>your</a:t>
          </a:r>
          <a:r>
            <a:rPr lang="en-GB" sz="1500" kern="1200" dirty="0"/>
            <a:t> career…</a:t>
          </a:r>
          <a:endParaRPr lang="en-US" sz="1500" kern="1200" dirty="0"/>
        </a:p>
      </dsp:txBody>
      <dsp:txXfrm>
        <a:off x="5275736" y="2139576"/>
        <a:ext cx="2143794" cy="12862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A785-7EA7-4C58-A15F-DB67DC75525B}" type="datetimeFigureOut">
              <a:rPr lang="en-GB" smtClean="0"/>
              <a:t>27/10/2020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B724D-8278-48E1-B0D4-9273553397F5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026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A785-7EA7-4C58-A15F-DB67DC75525B}" type="datetimeFigureOut">
              <a:rPr lang="en-GB" smtClean="0"/>
              <a:t>27/10/2020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B724D-8278-48E1-B0D4-9273553397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246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A785-7EA7-4C58-A15F-DB67DC75525B}" type="datetimeFigureOut">
              <a:rPr lang="en-GB" smtClean="0"/>
              <a:t>27/10/2020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B724D-8278-48E1-B0D4-9273553397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281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A785-7EA7-4C58-A15F-DB67DC75525B}" type="datetimeFigureOut">
              <a:rPr lang="en-GB" smtClean="0"/>
              <a:t>27/10/2020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B724D-8278-48E1-B0D4-9273553397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5964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A785-7EA7-4C58-A15F-DB67DC75525B}" type="datetimeFigureOut">
              <a:rPr lang="en-GB" smtClean="0"/>
              <a:t>27/10/2020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B724D-8278-48E1-B0D4-9273553397F5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9630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A785-7EA7-4C58-A15F-DB67DC75525B}" type="datetimeFigureOut">
              <a:rPr lang="en-GB" smtClean="0"/>
              <a:t>27/10/2020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B724D-8278-48E1-B0D4-9273553397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059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A785-7EA7-4C58-A15F-DB67DC75525B}" type="datetimeFigureOut">
              <a:rPr lang="en-GB" smtClean="0"/>
              <a:t>27/10/2020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B724D-8278-48E1-B0D4-9273553397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82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A785-7EA7-4C58-A15F-DB67DC75525B}" type="datetimeFigureOut">
              <a:rPr lang="en-GB" smtClean="0"/>
              <a:t>27/10/2020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B724D-8278-48E1-B0D4-9273553397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1471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A785-7EA7-4C58-A15F-DB67DC75525B}" type="datetimeFigureOut">
              <a:rPr lang="en-GB" smtClean="0"/>
              <a:t>27/10/2020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B724D-8278-48E1-B0D4-9273553397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677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49BA785-7EA7-4C58-A15F-DB67DC75525B}" type="datetimeFigureOut">
              <a:rPr lang="en-GB" smtClean="0"/>
              <a:t>27/10/2020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FB724D-8278-48E1-B0D4-9273553397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505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A785-7EA7-4C58-A15F-DB67DC75525B}" type="datetimeFigureOut">
              <a:rPr lang="en-GB" smtClean="0"/>
              <a:t>27/10/2020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B724D-8278-48E1-B0D4-9273553397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773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49BA785-7EA7-4C58-A15F-DB67DC75525B}" type="datetimeFigureOut">
              <a:rPr lang="en-GB" smtClean="0"/>
              <a:t>27/10/2020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EFB724D-8278-48E1-B0D4-9273553397F5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3915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1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BE8528C-A312-44C1-8399-E06AF8613F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34" b="12397"/>
          <a:stretch/>
        </p:blipFill>
        <p:spPr>
          <a:xfrm>
            <a:off x="-78808" y="0"/>
            <a:ext cx="12270808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02B363-CF41-40B2-B7B4-E3C61DEDA2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62880" y="2437038"/>
            <a:ext cx="6929120" cy="2684719"/>
          </a:xfrm>
        </p:spPr>
        <p:txBody>
          <a:bodyPr>
            <a:noAutofit/>
          </a:bodyPr>
          <a:lstStyle/>
          <a:p>
            <a:pPr algn="ctr"/>
            <a:r>
              <a:rPr lang="en-GB" dirty="0"/>
              <a:t>The importance of CPD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8A260B-8680-4344-BD8F-0AF80C3CFC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27344" y="5385501"/>
            <a:ext cx="4330262" cy="1208745"/>
          </a:xfrm>
          <a:solidFill>
            <a:schemeClr val="bg1">
              <a:lumMod val="85000"/>
            </a:schemeClr>
          </a:solidFill>
        </p:spPr>
        <p:txBody>
          <a:bodyPr anchor="ctr">
            <a:noAutofit/>
          </a:bodyPr>
          <a:lstStyle/>
          <a:p>
            <a:pPr algn="ctr"/>
            <a:r>
              <a:rPr lang="en-GB" dirty="0"/>
              <a:t>Verity Wadesmith </a:t>
            </a:r>
          </a:p>
          <a:p>
            <a:pPr algn="ctr"/>
            <a:r>
              <a:rPr lang="en-GB" dirty="0"/>
              <a:t>Principal Geotechnical Engineer</a:t>
            </a:r>
          </a:p>
        </p:txBody>
      </p:sp>
    </p:spTree>
    <p:extLst>
      <p:ext uri="{BB962C8B-B14F-4D97-AF65-F5344CB8AC3E}">
        <p14:creationId xmlns:p14="http://schemas.microsoft.com/office/powerpoint/2010/main" val="234217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A1B30-FD35-4820-9EA1-70B9B207B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GB" dirty="0"/>
              <a:t>Introduction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B0027F1-6C0A-43C0-9E01-B4592B1287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0371467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10" descr="Diploma roll">
            <a:extLst>
              <a:ext uri="{FF2B5EF4-FFF2-40B4-BE49-F238E27FC236}">
                <a16:creationId xmlns:a16="http://schemas.microsoft.com/office/drawing/2014/main" id="{C9748C93-B7A3-4C39-BC5D-F12B1141C6ED}"/>
              </a:ext>
            </a:extLst>
          </p:cNvPr>
          <p:cNvSpPr/>
          <p:nvPr/>
        </p:nvSpPr>
        <p:spPr>
          <a:xfrm>
            <a:off x="9377601" y="3037841"/>
            <a:ext cx="711358" cy="782317"/>
          </a:xfrm>
          <a:prstGeom prst="rect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154716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BF89493-31E8-4683-936F-964A293AD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GB" dirty="0"/>
              <a:t>Why CPD is important for you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AE76D07-D6F6-4478-8367-A3CF221B6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84269"/>
            <a:ext cx="6454987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Opens opportunities for wider ranges of work/more agile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Shows willingness and commitment to personal development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Demonstrate your progress in relation to company competency levels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Improves your profile within the company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Improves your profile within the industry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Job satisfaction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Potential for additional rewards</a:t>
            </a:r>
          </a:p>
          <a:p>
            <a:endParaRPr lang="en-GB" dirty="0"/>
          </a:p>
        </p:txBody>
      </p:sp>
      <p:pic>
        <p:nvPicPr>
          <p:cNvPr id="11" name="Graphic 8" descr="Business Growth">
            <a:extLst>
              <a:ext uri="{FF2B5EF4-FFF2-40B4-BE49-F238E27FC236}">
                <a16:creationId xmlns:a16="http://schemas.microsoft.com/office/drawing/2014/main" id="{1D789AA0-A575-40DF-A187-B8EEE95C77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20570" y="2084269"/>
            <a:ext cx="3135109" cy="3135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481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B732D-86F2-4343-8FA6-02F1C1D23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GB" dirty="0"/>
              <a:t>Why CPD is important for your company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B5621-C7A0-401E-9710-BF9862DF1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60694"/>
            <a:ext cx="6454987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Staff with a range of skills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Work winning (new industry sectors)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Utilisation/productivity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Demonstrate competencies in tenders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Demonstrate competencies on frameworks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Develop future leaders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Staff satisfaction/retention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7" name="Graphic 6" descr="Recruitment Management">
            <a:extLst>
              <a:ext uri="{FF2B5EF4-FFF2-40B4-BE49-F238E27FC236}">
                <a16:creationId xmlns:a16="http://schemas.microsoft.com/office/drawing/2014/main" id="{11D26E8E-47DA-4268-B15C-954D628DA1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20570" y="2084269"/>
            <a:ext cx="3135109" cy="3135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12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21D26-0E7B-4379-BF22-66B0E07D2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GB" dirty="0"/>
              <a:t>My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9606F-7FAD-4862-8A66-B01D807F7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11494"/>
            <a:ext cx="6454987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Training needs built into objectives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Opportunity to work on a wide range of projects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Opportunity to develop management as well as technical skills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Published papers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Obtained Chartership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Recognised specialist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Recognised through promotion</a:t>
            </a:r>
          </a:p>
        </p:txBody>
      </p:sp>
      <p:pic>
        <p:nvPicPr>
          <p:cNvPr id="7" name="Graphic 6" descr="Books">
            <a:extLst>
              <a:ext uri="{FF2B5EF4-FFF2-40B4-BE49-F238E27FC236}">
                <a16:creationId xmlns:a16="http://schemas.microsoft.com/office/drawing/2014/main" id="{DE41C8D4-A7D7-4911-9524-039511A5DB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20570" y="2084269"/>
            <a:ext cx="3135109" cy="3135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30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6430E-BFC4-4A19-80E4-686AAA90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GB" dirty="0"/>
              <a:t>Tips to enhance your CPD </a:t>
            </a:r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5B8A897A-9CB0-418F-A804-790CBBEDA4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9418179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472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D237D96A-FAE1-4C35-88C6-9DAED0AA39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BD0C53C2-287E-447C-AAC9-B2CB9B5110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89C39E13-B4C9-4C0F-BEF8-099ACFD349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9E83974D-E5D2-4D3C-A1DE-2FDF4D140D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D77B432D-4599-4734-BC4D-637E8EAA8C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FAE7249F-6BF3-41DB-B98A-5BE71BAAA6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BDC5FDB4-FC75-401A-9442-A52D44693D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1FF67F2F-B2E7-4633-ACC6-968967F08D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58424D1-2EB5-4492-99FC-1F4E34D059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4BDE06F2-B475-413D-9FE9-1EF0C4E399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6C93A2A1-11BF-4322-A2EA-068DBA7684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CF671519-3D2A-43B7-98B6-41661C14B1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A759BE33-B605-475A-8C18-84DD4268C5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4998D-89FA-402A-9D8E-2960CD99D6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2692561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222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Wingdings</vt:lpstr>
      <vt:lpstr>Retrospect</vt:lpstr>
      <vt:lpstr>The importance of CPD</vt:lpstr>
      <vt:lpstr>Introduction</vt:lpstr>
      <vt:lpstr>Why CPD is important for you</vt:lpstr>
      <vt:lpstr>Why CPD is important for your company</vt:lpstr>
      <vt:lpstr>My experience</vt:lpstr>
      <vt:lpstr>Tips to enhance your CPD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Importance of CPD (from a company perspective</dc:title>
  <dc:creator>David and Verity Wadesmith</dc:creator>
  <cp:lastModifiedBy>David and Verity Wadesmith</cp:lastModifiedBy>
  <cp:revision>3</cp:revision>
  <dcterms:created xsi:type="dcterms:W3CDTF">2020-10-27T21:18:04Z</dcterms:created>
  <dcterms:modified xsi:type="dcterms:W3CDTF">2020-10-27T21:30:09Z</dcterms:modified>
</cp:coreProperties>
</file>